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4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2"/>
    <p:restoredTop sz="96405"/>
  </p:normalViewPr>
  <p:slideViewPr>
    <p:cSldViewPr snapToGrid="0" snapToObjects="1">
      <p:cViewPr varScale="1">
        <p:scale>
          <a:sx n="90" d="100"/>
          <a:sy n="90" d="100"/>
        </p:scale>
        <p:origin x="1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F21C1-1B8B-714E-9D02-3AF87F3CCDC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9E1D1-FE2B-2D4F-8CB7-C07018D90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46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d75acd3192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d75acd3192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6035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75acd3192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75acd3192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3623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2E838-5236-B249-A6EA-F88FAA485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6D4D6-BD96-7545-B75B-9F8C349D6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6B226-CA42-2942-A279-967E1F1D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01BD8-C8B6-344E-9D01-9802C6EB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D89E1-1047-E84D-B293-5219C6A5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8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6BF1D-96A9-BE4C-9F12-3561DFB2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A0C84-C180-F147-88A7-3D81209CF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09724-C68F-594B-BD02-DA8F392B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D7CAA-AADA-3049-97C0-7F9F0ED2B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29194-3649-D241-8FD3-436010DB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9C3785-3EB8-3945-B479-952B61114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C79F28-38EC-9D48-AA77-5259DED94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7BDC1-5DC7-9445-8ECE-8C528D32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5629C-98AC-B94A-B57B-72520632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0257D-AD36-5E42-85A8-8E61E0840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21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100" y="6727600"/>
            <a:ext cx="12192000" cy="13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415600" y="1688433"/>
            <a:ext cx="11360800" cy="44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3055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B7F1B-044B-5B43-A8CB-169A129AF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6C9FB-24C9-F94F-B9B3-07CEAC597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EE8-A086-5D4D-AB36-26C91B92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10D21-064E-F841-A576-948CC1D3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9F67C-2C8A-6343-8CB2-865B53C7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2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1F3C9-6002-C742-95FB-B27A7765E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AD6BC-90E1-5B4B-8466-52A193CE4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C5C96-AB2A-1B45-87E6-D3660871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3EA39-7216-4149-AF5C-272177C6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42A5A-725A-B548-8DCA-C5D9B60C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2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A36AA-D79B-4A41-B34D-7BE474179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564AD-20F3-2847-99CA-3F23717C5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B9F40-59E1-6A4E-8B41-4B6AA3F10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AAA37-FCAE-8C42-87EE-E9E0A3420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7A47C-0337-EE48-8CDE-CEB337E2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170BF-F7EF-7440-9B56-374E113F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001BA-BFE9-7C43-A2E7-511A34F8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DD560-D28E-F343-B799-030A4FED2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F7317-4E1C-C048-B4D8-AB33940F7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F08C71-41EB-9744-9ECF-011DE9E3D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E0C40D-CD1F-B346-AD57-12D4CB360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281020-6B2E-5D40-ADAC-51342CF5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E6FE00-4790-4C4A-BC09-5A9BB1C2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0D9695-686D-5647-B91A-7D511A17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4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3910E-6D3A-004D-8C90-6CC81944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084312-26E8-B347-8794-C93C80F4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EB320E-94B7-FE45-94E3-54848546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304CE-279A-CB4C-816D-9FC3FCE5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1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0B1431-8734-4E44-884F-81A7DA1F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FFB29-AFFC-354E-9C0E-CF29CB35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86D06-039A-C34F-A65B-11EEC549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0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C08DA-DC4A-5F45-9299-8DE8E2D63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9811-B2C7-1443-ADA2-845E80839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D98EE-B4BF-944D-92A4-9E132623D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5CA4E-F71E-F546-80DC-893CD094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F6923-424D-3D4A-8DEB-BE34CEB9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8D503-6CAB-014B-8D92-98E43E7CF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6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AA0C1-4852-1A4A-9C56-77796C59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7CD0B4-1C38-E543-8663-16DD68FEA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B632F-F2D7-DE40-B08B-7172E1D34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CBF48-C0FF-EF43-AE6E-0EB2A997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CE963-9C7C-FC4F-B2A9-D7E1DF41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C6EE8-E40F-2344-B6C9-FD912EDE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7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5E4F6-DA15-034A-AB39-D80FE93F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F3278-B971-7143-8067-1D8CED5A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4B5EE-F881-1141-9A98-CBC54D353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2F105-0AE5-8747-BC10-26E6934F9A14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4B8DC-23BF-084C-B6A9-497CE09EC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9379B-0AF3-B547-B648-D69E9FDBB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43B3-1366-734D-9BDD-096811F5B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body" idx="1"/>
          </p:nvPr>
        </p:nvSpPr>
        <p:spPr>
          <a:xfrm>
            <a:off x="596354" y="2825864"/>
            <a:ext cx="11360800" cy="440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-US" sz="2000" dirty="0"/>
              <a:t>CeCe IT Consultant  IT consultant with extensive public and private sector </a:t>
            </a:r>
          </a:p>
          <a:p>
            <a:pPr marL="0" indent="0">
              <a:buNone/>
            </a:pPr>
            <a:r>
              <a:rPr lang="en-US" sz="2000" dirty="0"/>
              <a:t>Department of Defense requiring TOP SECRET/SECRET clearance. </a:t>
            </a:r>
          </a:p>
          <a:p>
            <a:pPr marL="0" indent="0">
              <a:buNone/>
            </a:pPr>
            <a:r>
              <a:rPr lang="en-US" sz="2000" dirty="0"/>
              <a:t>integrate mid to large scale systems globally </a:t>
            </a:r>
          </a:p>
          <a:p>
            <a:pPr marL="0" indent="0">
              <a:buNone/>
            </a:pPr>
            <a:r>
              <a:rPr lang="en-US" sz="2000" dirty="0"/>
              <a:t>She served as the President of Visual Concepts for over 20 years</a:t>
            </a:r>
          </a:p>
          <a:p>
            <a:pPr marL="0" indent="0">
              <a:buNone/>
            </a:pPr>
            <a:r>
              <a:rPr lang="en-US" sz="2000" dirty="0"/>
              <a:t>software development including project financials, contractual compliance, technical oversight, quality assurance process and procedures.  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" sz="2000" dirty="0"/>
              <a:t>Priscilla Becker, Senior Technical Consultant – </a:t>
            </a:r>
          </a:p>
          <a:p>
            <a:pPr marL="0" indent="0">
              <a:buNone/>
            </a:pPr>
            <a:r>
              <a:rPr lang="en-US" sz="2000" dirty="0"/>
              <a:t>30 million dollars contract and have headed teams of up to 45 people..</a:t>
            </a:r>
          </a:p>
          <a:p>
            <a:pPr marL="0" indent="0">
              <a:buNone/>
            </a:pPr>
            <a:r>
              <a:rPr lang="en" sz="2000" dirty="0"/>
              <a:t>During her twenty plus years in software engineering,</a:t>
            </a:r>
          </a:p>
          <a:p>
            <a:pPr marL="0" indent="0">
              <a:buNone/>
            </a:pPr>
            <a:r>
              <a:rPr lang="en" sz="2000" dirty="0"/>
              <a:t>They both have government,Pentagon, Navy forces and private industry, Northrop Grumman</a:t>
            </a:r>
          </a:p>
        </p:txBody>
      </p:sp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07826" y="203199"/>
            <a:ext cx="1872974" cy="1824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0644995-3CBC-405F-9DD0-4FA8549CE2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253" y="203200"/>
            <a:ext cx="3151905" cy="15990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C5C88F-2EF5-4EE2-A22D-8FC77E0BDA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8352" y="139832"/>
            <a:ext cx="4059943" cy="2550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1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>
            <a:spLocks noGrp="1"/>
          </p:cNvSpPr>
          <p:nvPr>
            <p:ph type="body" idx="1"/>
          </p:nvPr>
        </p:nvSpPr>
        <p:spPr>
          <a:xfrm>
            <a:off x="563526" y="2609882"/>
            <a:ext cx="11360800" cy="440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Ashok Bala, Sr. Technical Consultant </a:t>
            </a:r>
          </a:p>
          <a:p>
            <a:pPr marL="0" indent="0">
              <a:buNone/>
            </a:pPr>
            <a:r>
              <a:rPr lang="en" dirty="0"/>
              <a:t>20 years infrastructure and automation specialist </a:t>
            </a:r>
          </a:p>
          <a:p>
            <a:pPr marL="0" indent="0">
              <a:buNone/>
            </a:pPr>
            <a:r>
              <a:rPr lang="en" dirty="0"/>
              <a:t>deployed, migrated, and maintained large scale application and databases well versed in handling regulatory compliance initiatives. </a:t>
            </a:r>
          </a:p>
          <a:p>
            <a:pPr marL="0" indent="0">
              <a:buNone/>
            </a:pPr>
            <a:r>
              <a:rPr lang="en" dirty="0"/>
              <a:t>many large &amp; medium financial and government organizations </a:t>
            </a:r>
          </a:p>
          <a:p>
            <a:pPr marL="0" indent="0">
              <a:buNone/>
            </a:pP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Steptoe – Scott Richey patent and for security Bill Toth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Legal compliance and assisting with getting our patent secured</a:t>
            </a:r>
            <a:endParaRPr dirty="0"/>
          </a:p>
        </p:txBody>
      </p:sp>
      <p:pic>
        <p:nvPicPr>
          <p:cNvPr id="118" name="Google Shape;1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526" y="279867"/>
            <a:ext cx="3702859" cy="16122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E508E6-FC3D-415F-8721-7B0E56D7D7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2145" y="279866"/>
            <a:ext cx="2959502" cy="2027399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A9D3393A-1323-4D01-933D-6D71A02370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3098" y="221221"/>
            <a:ext cx="3381228" cy="167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303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163</Words>
  <Application>Microsoft Office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</dc:title>
  <dc:creator>Cece Alemania</dc:creator>
  <cp:lastModifiedBy>Pamela Clay</cp:lastModifiedBy>
  <cp:revision>16</cp:revision>
  <dcterms:created xsi:type="dcterms:W3CDTF">2021-08-19T05:21:06Z</dcterms:created>
  <dcterms:modified xsi:type="dcterms:W3CDTF">2021-09-02T19:00:22Z</dcterms:modified>
</cp:coreProperties>
</file>